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9"/>
  </p:notesMasterIdLst>
  <p:handoutMasterIdLst>
    <p:handoutMasterId r:id="rId10"/>
  </p:handoutMasterIdLst>
  <p:sldIdLst>
    <p:sldId id="257" r:id="rId4"/>
    <p:sldId id="258" r:id="rId5"/>
    <p:sldId id="259" r:id="rId6"/>
    <p:sldId id="260" r:id="rId7"/>
    <p:sldId id="261" r:id="rId8"/>
  </p:sldIdLst>
  <p:sldSz cx="10080625" cy="7559675"/>
  <p:notesSz cx="7559675" cy="106918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178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62E9A1D0-D552-77F9-F685-DE92B5F48F1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it-IT" sz="1400" b="0" i="0" u="none" strike="noStrike" kern="1200" cap="none">
              <a:ln>
                <a:noFill/>
              </a:ln>
              <a:latin typeface="Liberation Sans" pitchFamily="18"/>
              <a:ea typeface="Segoe UI" pitchFamily="2"/>
              <a:cs typeface="Tahoma" pitchFamily="2"/>
            </a:endParaRP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EEF0E49-A85E-43A5-38B0-6E2E9D9D0DFC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it-IT" sz="1400" b="0" i="0" u="none" strike="noStrike" kern="1200" cap="none">
              <a:ln>
                <a:noFill/>
              </a:ln>
              <a:latin typeface="Liberation Sans" pitchFamily="18"/>
              <a:ea typeface="Segoe UI" pitchFamily="2"/>
              <a:cs typeface="Tahoma" pitchFamily="2"/>
            </a:endParaRP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37C7964-CA32-2B59-1E47-F78D140EE202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it-IT" sz="1400" b="0" i="0" u="none" strike="noStrike" kern="1200" cap="none">
              <a:ln>
                <a:noFill/>
              </a:ln>
              <a:latin typeface="Liberation Sans" pitchFamily="18"/>
              <a:ea typeface="Segoe UI" pitchFamily="2"/>
              <a:cs typeface="Tahoma" pitchFamily="2"/>
            </a:endParaRP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8FCE9A2-55BB-EEA0-28A5-6C4383F17BC0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C891AE27-0A25-471A-8A3C-F25AB69B4E3C}" type="slidenum">
              <a:t>‹N›</a:t>
            </a:fld>
            <a:endParaRPr lang="it-IT" sz="1400" b="0" i="0" u="none" strike="noStrike" kern="1200" cap="none">
              <a:ln>
                <a:noFill/>
              </a:ln>
              <a:latin typeface="Liberation Sans" pitchFamily="18"/>
              <a:ea typeface="Segoe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8725419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E213F026-3825-B407-3360-61FFC6BCD9E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E2D83AFD-CCF2-91D9-127C-3777D036BF23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4" name="Segnaposto intestazione 3">
            <a:extLst>
              <a:ext uri="{FF2B5EF4-FFF2-40B4-BE49-F238E27FC236}">
                <a16:creationId xmlns:a16="http://schemas.microsoft.com/office/drawing/2014/main" id="{94FFE3DA-C2B7-0339-AD99-847E0D9B64C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it-IT" sz="1400" kern="1200">
                <a:latin typeface="Liberation Sans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9761040-5E07-43A7-5DA0-17C2FEC7E6FB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it-IT" sz="1400" kern="1200">
                <a:latin typeface="Liberation Sans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15155A7-B9FE-5A5C-2B65-995E692EBEB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it-IT" sz="1400" kern="1200">
                <a:latin typeface="Liberation Sans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225946F-999A-51C8-15FF-D14CD5E6079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it-IT" sz="1400" kern="1200">
                <a:latin typeface="Liberation Sans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DF4F63A1-38D2-463D-9BAE-95AD26EEA3ED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6140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hangingPunct="0">
      <a:tabLst/>
      <a:defRPr lang="it-IT" sz="2000" b="0" i="0" u="none" strike="noStrike" kern="1200" cap="none">
        <a:ln>
          <a:noFill/>
        </a:ln>
        <a:highlight>
          <a:srgbClr val="FFFFFF"/>
        </a:highlight>
        <a:latin typeface="Liberation Sans" pitchFamily="18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B9C2D84-D83A-B07F-7872-8E27F3B892D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7BB3ADC-53DB-44B2-B356-7A4C0FFE2AD2}" type="slidenum">
              <a:t>1</a:t>
            </a:fld>
            <a:endParaRPr lang="it-IT"/>
          </a:p>
        </p:txBody>
      </p:sp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18960721-FAF4-3E49-4592-C84AA6C124C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7E68282-4DBA-E82C-9046-2DE86EA786E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>
            <a:spAutoFit/>
          </a:bodyPr>
          <a:lstStyle/>
          <a:p>
            <a:pPr rtl="0"/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0A614B6-8AC7-FF4A-7959-8809BFED8C5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0BFB1BD-F899-44CF-9081-22E5780D5390}" type="slidenum">
              <a:t>2</a:t>
            </a:fld>
            <a:endParaRPr lang="it-IT"/>
          </a:p>
        </p:txBody>
      </p:sp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89107AA0-4164-8D9D-FE8A-0FAF91FA8DC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95B2CB5D-C46E-BED9-815D-6FEC0BFDC68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>
            <a:spAutoFit/>
          </a:bodyPr>
          <a:lstStyle/>
          <a:p>
            <a:pPr rtl="0"/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5E92D4E-94DC-AAC1-3265-F8B86B495FB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9E29828-CFEB-47CE-AB52-8BC28AF07F19}" type="slidenum">
              <a:t>3</a:t>
            </a:fld>
            <a:endParaRPr lang="it-IT"/>
          </a:p>
        </p:txBody>
      </p:sp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ECE438B-40C4-59F6-6BA1-D5F7D4BB03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ECB685B2-F998-CE67-52B7-196738C6342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>
            <a:spAutoFit/>
          </a:bodyPr>
          <a:lstStyle/>
          <a:p>
            <a:pPr rtl="0"/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061E901-26B3-C3AF-7BD7-A555CF8DEB0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9F96666-FEAE-4185-BF94-91A7C827E0C2}" type="slidenum">
              <a:t>4</a:t>
            </a:fld>
            <a:endParaRPr lang="it-IT"/>
          </a:p>
        </p:txBody>
      </p:sp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C70F7E31-0B21-A996-05CB-7A424C2CD89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2848927D-7B3E-422C-CA4C-1614E885B15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>
            <a:spAutoFit/>
          </a:bodyPr>
          <a:lstStyle/>
          <a:p>
            <a:pPr rtl="0"/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AC56C57-9DF8-41AE-E2E9-1EE2854CA60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FF86EFE-B0A6-4E4A-A803-5467550346DA}" type="slidenum">
              <a:t>5</a:t>
            </a:fld>
            <a:endParaRPr lang="it-IT"/>
          </a:p>
        </p:txBody>
      </p:sp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0655A416-8A4A-2A1B-8E0A-F2E50B2925B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9147F822-94C1-561B-F785-0A4ACC124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>
            <a:spAutoFit/>
          </a:bodyPr>
          <a:lstStyle/>
          <a:p>
            <a:pPr rtl="0"/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E283C0-7759-BB47-14E6-995A41D972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6656D01-857F-6444-754A-4B6D548A73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5F13C2-7851-93C9-11C0-874ED72D5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780BF6B-2300-56A6-6F6E-8413A10D6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05DE4E2-4344-1A94-60C7-CDB604DBB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50689A5-34C0-447F-A74B-458AFCC4962B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8122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64BDFE-E4F1-E144-6543-266F8FD9E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E4FA693-E514-B9E4-411D-2BF324C564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C7E1540-4B6E-5559-FB76-33EAA313A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41F962D-E52A-7250-7DF1-07E09748B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DBE780F-A529-F0FD-9ADA-8DCBC7CF6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5A5FF48-6C8F-4DE3-9D45-CC752451A9C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4139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A3A162A-4F15-E7BB-F871-3D7B4D4FFC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181850" y="2341563"/>
            <a:ext cx="2393950" cy="381158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D8537C3-82BD-EC1B-BEF3-B20213ED05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0" y="2341563"/>
            <a:ext cx="7029450" cy="381158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3C6AA10-382C-6A3F-0538-CC517BD2A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9A0DCE1-9595-7DCB-A570-226935A1D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AE263FA-971C-2DC8-63CF-F7304E535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D9A500B-714A-49D1-936A-D63AB2643190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0328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30DE7B-2F9C-4EEA-BF1F-698747975D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AABB752-E0DE-3FC4-4FFE-5FFD665F8D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9BF106D-C188-4EBE-6D53-B3E3A2039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1CAEE21-807B-208D-DA5B-211C46789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32F9190-4EAD-3CFB-256A-3F4E87B9F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20FE239-0DF2-496E-A4C0-6AE43D1B2CEC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76397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340C53D-1BC5-3F06-19DE-CF86CA94F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D5833F5-77A4-E3C5-B4E1-1979280734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B78E4AD-CE9A-0E47-D790-A10DE56B3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AA9AD43-62D1-A54A-C7DD-F918BB7A8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94778A-6D19-6813-7C75-6DE70E60F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04EE167-EFB2-4CE0-9458-1F0DF36FBAC0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25151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7674E2-CCA9-66CA-197F-D5491DA6F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71E256E-53EC-1216-E1E5-E496E3F41A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2BB83F9-991D-8689-D993-4F7C6B91A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5687B6-CAC4-4598-3AA0-854F293E0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977CB97-EE83-94A9-740D-AE5F1BA72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691B636-8FD5-4B0E-9BD1-4E044C4A6779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73260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0A9CD4-9623-3ADD-995C-53195CA7A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EF6D11C-2A6A-F90B-8632-74FA9676BE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38467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9A23219-8744-5027-0C58-0671BF9CA2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38467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2D58E35-FB77-E5A6-EF31-E9F7245C0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7B9BE09-24D2-1716-319A-3B7EECB7C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2887F62-4883-5754-5527-9DC93D173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32B7823-27EE-48E9-BEC9-4F7F45090761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01913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33442A-65AA-90C6-FEC7-929E71FBE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E27D40F-E815-4553-49C1-A446F72E52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72AC7E8-3488-4884-E1E5-32E0FF9E76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0E92A37-9618-DBDC-36F3-775697650E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18368EE-CAEC-EACB-A843-16FC915C4E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BCC52BF5-7F23-12D1-78B4-99371160A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5FF38370-2B8F-2898-4B10-007E927EB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BBFAC57-C82F-852F-6BD4-3270B9D0D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40EA1BE-16BA-489E-A2A7-7C93F7B0ADC5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91353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774908-BA76-AA6A-98CD-B79E77104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53FFBC4-878F-552B-12AB-30C6F2B87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4FA87DE-B33C-740B-5142-7E550E701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34513C3-C641-3702-47D6-09F80C1F8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0E41A2F-3490-42C4-BF47-069CE59F48B9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04269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F145BFE-EC8B-DBF1-FC67-3B74B4984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6F4DFC9-C987-C17C-DD0C-3389111C3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2900AB0-CE64-74C3-D658-D0EA0B350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0B3BCCC-94E0-4EEA-8074-C51EE94D0AB5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5553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AB58CF-DEF8-01D1-2082-4BC60C092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5E784C2-E6CE-A5AA-37E9-CE38D824B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A5BF361-8C01-A917-4F0C-BD237FC91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BC52DE1-F7C9-6E48-5A03-45A8654F3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9D7952D-7043-5CB9-3D44-985F34678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A4E3999-D4BF-EAB4-6A44-5D8D8E587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3FE21D3-3F31-4558-B8F5-0C790B6FA40D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954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AA9237-3C3B-D15E-1857-94DDA8394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4A4ABE4-13BD-0FF8-F2A7-A523A841A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C9FDA58-B0F0-D24A-43DD-0A8030D24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D8CA4A8-2563-632B-FF01-FDE398FC2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3A00ED4-6AF7-9B70-BE38-2FA5CACD2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EBB09E3-C5A7-4700-9ACB-D84D3E95D69D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48179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0A4CFF-B11C-FEBF-5B96-B1D754847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76BC69FA-7734-C65E-80C6-314AA64387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EBC8A66-14F8-16CD-1170-6CB00EBC8F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A20E51C-0DB3-2772-8654-E1C559B0F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A1F5F14-915A-FD3F-70DE-953D9A00A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D572EC7-0E23-23D9-DDFA-B7C0C323F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9ACF21A-4348-49A6-A4F7-322973182335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55695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90F24A-AF3F-A53A-0455-25B477524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5F84267-B8AF-CD7A-2374-1E302BF913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A1ED119-8CBA-54C5-C8D9-E6E0F0BF8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0B45B6E-197A-541A-DD1F-5B34278EE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43081BF-12E2-98E4-C798-612675E5E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F8C6D56-1D30-4FD1-8DA4-D91E5CACEAB8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05259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5DA3DEF-1CCE-F47A-273D-33D27377A1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585152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94C72CC-2A8E-43FA-E866-1BB50BA7FA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6BBB288-B1EB-5639-DCCE-121EC5B74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1781E32-80F2-F100-C493-785FF8E22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2F7A910-7E3D-0155-E8EB-1D445706E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183EFDC-1235-4B9D-9D74-462B191E2B27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34645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E0E635-D2A8-5D37-143D-BF441848D1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4B75C55-5D80-602E-FACD-8C03FC7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9376451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80A1B-CEB0-157E-F571-A7F161034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C18914A-19CE-E087-867F-CF8C188A71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5317128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2D06FC-3002-5184-4F80-6833E0E50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AF4F5DB-8E29-B4F5-AC51-27CDBA2942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2571859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0DFE50-06D9-BB70-C814-3A7061143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22CA27C-0B97-8A20-66E6-BC4DDAB383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38467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B634DE8-B79A-11F7-C487-2E4B9918F4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38467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0076638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88F699-8121-66EE-4B8B-0C36F59B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B8FBE5D-4E96-7E39-B8BC-6473D566C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62A3A3B-58BF-A260-0BC5-2DC1B646F6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06D2CFB-6201-5206-AC33-8F837EC847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B77F858-A922-3D18-4015-D7E59E84E1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5044047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509B8C-3C0A-D0F4-43F1-22FE2AD83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6004756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996487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96A104-10FF-4385-070E-5F820DB97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4E23171-E8E5-592C-652D-D6A54FF6E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6870C75-DBC1-98E9-FC42-9ACABF5BA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4F1F251-D18D-3EFD-BC0A-F9CE2732D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BA997C7-1334-14F9-D0B9-D4E9DAEE9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4A9DFD7-02A5-4E87-812B-E91778E01938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718199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E8E9D6-E3E6-29A1-8558-AC2915CE7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5621662-D0F6-317A-0DFD-3AD56FBCB5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8A66FEC-E02C-A770-2B86-6A8D5F1F04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42499072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5A7241-8435-6B5E-7554-E282A100F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05CBD83-709E-B17A-85B3-5A30E9EC83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55459DE-1F2C-018A-6E32-F8E00A1471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86489997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345AD2-9499-A7EA-5EBA-4AB4BFC59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CD2FBEE-3F74-A6FE-41AF-655C9DA8E9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97912769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34260DB-99B9-ED9F-BE70-5AA6DBE77E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8850" y="401638"/>
            <a:ext cx="2266950" cy="5751512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453FC86-5863-88D7-C585-1AFCE751A7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238" y="401638"/>
            <a:ext cx="6653212" cy="5751512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94897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7B60A5-5E21-59D3-FC4F-867C1A0EE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CB36D52-2267-B12E-5678-9BA298798C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238" y="4056063"/>
            <a:ext cx="4459287" cy="209708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E71EAF3-A266-5CF9-A5EC-35AAAB75A4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4925" y="4056063"/>
            <a:ext cx="4460875" cy="209708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6C75923-1BE6-1974-470A-09B55625A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DC56F2C-A3C9-1D13-6A2D-B4117E843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7BAAE41-6603-9D83-E4F6-79160E5EE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F7F9B24-8D5B-4C79-A6EE-EDA0DFBA4DDB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7456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8B362-A711-1A19-42B1-D42CD0B90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5B01DCA-832E-4430-52D5-E17B4F303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D0BAA7C-17D1-C8B6-33D9-DB005A9BA9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624F411-244E-CABE-480D-3AA75A8BCD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3FEB6A7-4A71-658D-8440-5462C4A7BD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8A6433A-9626-96C0-7FE1-83E8B881A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840F97ED-B714-6CE1-5F63-885BCBD3A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333EA96-9BED-EAB6-4150-C1C9B95AD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1BD54DC-F3F3-4152-A449-4DC2BB7BDB8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564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62BB41-D1AA-17DC-C719-8AD3F6CA2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61181DE-162E-534B-813A-DECD82DBD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2402559-69E7-3F92-4318-9FF54FE17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F37C3E2-22BC-E4D0-051B-5FDFEC48D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DCB5F4D-265E-42EF-B821-CF0CB25C8876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2530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1D34C33-F24C-CA67-9EE7-876F28F11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C4A01DB-6637-EB56-07A5-48A23A058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6AF4A0D-BB15-7C6E-58B1-8DBBCF17A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F537F42-7110-44A9-9BCB-A3892E95CDD7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934194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9D9446-40B7-48E3-9C94-F50C387E1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E047E7-DAD3-DA31-02F1-A8C39CC36A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4F0B3B1-D63C-E35B-69D3-29441FC45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794969C-A905-BCB2-62B8-166D424DF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0C51242-6359-7F98-AC7A-EE79ECF44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936E30C-EFBC-AD2B-4ED3-48BA75ECA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C12725E-73B3-4644-B6A1-0EB49F848537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3383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5CEE01-659C-9120-A848-23595F572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704517D9-D823-6E1F-47D5-E7BCB3EF5F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0E69610-5148-6035-42A2-674BC7563A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C34A76B-F27D-5B0A-2020-67367AF3A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BF79969-2CF9-A411-1143-4327EAC7A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94B75B9-33C2-E2A0-F2D4-543D2E80E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6A33D4A-AABD-45E0-9B98-C9AE58C2B397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7394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3C0C105B-3B10-E22C-4FA3-6C49B1AC8885}"/>
              </a:ext>
            </a:extLst>
          </p:cNvPr>
          <p:cNvPicPr>
            <a:picLocks noChangeAspect="1"/>
          </p:cNvPicPr>
          <p:nvPr/>
        </p:nvPicPr>
        <p:blipFill>
          <a:blip r:embed="rId13">
            <a:lum/>
            <a:alphaModFix/>
          </a:blip>
          <a:srcRect/>
          <a:stretch>
            <a:fillRect/>
          </a:stretch>
        </p:blipFill>
        <p:spPr>
          <a:xfrm>
            <a:off x="0" y="5806440"/>
            <a:ext cx="10079640" cy="175428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egnaposto titolo 2">
            <a:extLst>
              <a:ext uri="{FF2B5EF4-FFF2-40B4-BE49-F238E27FC236}">
                <a16:creationId xmlns:a16="http://schemas.microsoft.com/office/drawing/2014/main" id="{434D3404-F332-2729-D51C-F24C882257F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234108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145133A-4E38-917C-3A0E-D03AB79E203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03999" y="4056120"/>
            <a:ext cx="9071640" cy="20973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1F6792C-FDD1-02EB-D802-A0F28CC94B73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it-IT" sz="1400" kern="1200">
                <a:latin typeface="Liberation Sans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339E6A5-4389-8A67-72BC-435E98C61344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ctr" rtl="0" hangingPunct="0">
              <a:buNone/>
              <a:tabLst/>
              <a:defRPr lang="it-IT" sz="1400" kern="1200">
                <a:latin typeface="Liberation Sans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BEEFF20-AB72-85A4-B747-315B89E5B17C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it-IT" sz="1400" kern="1200">
                <a:latin typeface="Liberation Sans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8F391BD0-2D72-47A8-B59C-570AC64417B0}" type="slidenum"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hangingPunct="0">
        <a:tabLst/>
        <a:defRPr lang="it-IT" sz="4400" b="0" i="0" u="none" strike="noStrike" kern="1200" cap="none">
          <a:ln>
            <a:noFill/>
          </a:ln>
          <a:solidFill>
            <a:srgbClr val="006699"/>
          </a:solidFill>
          <a:highlight>
            <a:scrgbClr r="0" g="0" b="0">
              <a:alpha val="0"/>
            </a:scrgbClr>
          </a:highlight>
          <a:latin typeface="Liberation Sans" pitchFamily="18"/>
        </a:defRPr>
      </a:lvl1pPr>
    </p:titleStyle>
    <p:bodyStyle>
      <a:lvl1pPr hangingPunct="0">
        <a:spcBef>
          <a:spcPts val="1417"/>
        </a:spcBef>
        <a:spcAft>
          <a:spcPts val="0"/>
        </a:spcAft>
        <a:tabLst/>
        <a:defRPr lang="it-IT" sz="32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igura a mano libera: forma 1">
            <a:extLst>
              <a:ext uri="{FF2B5EF4-FFF2-40B4-BE49-F238E27FC236}">
                <a16:creationId xmlns:a16="http://schemas.microsoft.com/office/drawing/2014/main" id="{22F2A66A-236D-4280-296C-80FCDCA1EB97}"/>
              </a:ext>
            </a:extLst>
          </p:cNvPr>
          <p:cNvSpPr>
            <a:spLocks noMove="1" noResize="1"/>
          </p:cNvSpPr>
          <p:nvPr/>
        </p:nvSpPr>
        <p:spPr>
          <a:xfrm>
            <a:off x="0" y="0"/>
            <a:ext cx="10076760" cy="94175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gradFill>
            <a:gsLst>
              <a:gs pos="0">
                <a:srgbClr val="DFF2FC"/>
              </a:gs>
              <a:gs pos="100000">
                <a:srgbClr val="009BDD"/>
              </a:gs>
            </a:gsLst>
            <a:lin ang="10800000"/>
          </a:gradFill>
          <a:ln>
            <a:noFill/>
            <a:prstDash val="solid"/>
          </a:ln>
        </p:spPr>
        <p:txBody>
          <a:bodyPr vert="horz" lIns="0" tIns="0" rIns="0" bIns="0" anchor="ctr" anchorCtr="0">
            <a:noAutofit/>
          </a:bodyPr>
          <a:lstStyle/>
          <a:p>
            <a:pPr lvl="0" rtl="0" hangingPunct="0">
              <a:buNone/>
              <a:tabLst/>
            </a:pPr>
            <a:endParaRPr lang="it-IT" sz="2400" kern="1200">
              <a:latin typeface="Liberation Sans" pitchFamily="18"/>
              <a:ea typeface="Segoe UI" pitchFamily="2"/>
              <a:cs typeface="Tahoma" pitchFamily="2"/>
            </a:endParaRPr>
          </a:p>
        </p:txBody>
      </p:sp>
      <p:sp>
        <p:nvSpPr>
          <p:cNvPr id="3" name="Figura a mano libera: forma 2">
            <a:extLst>
              <a:ext uri="{FF2B5EF4-FFF2-40B4-BE49-F238E27FC236}">
                <a16:creationId xmlns:a16="http://schemas.microsoft.com/office/drawing/2014/main" id="{34805066-ACB7-6EC9-F13C-C47B49CBB751}"/>
              </a:ext>
            </a:extLst>
          </p:cNvPr>
          <p:cNvSpPr/>
          <p:nvPr/>
        </p:nvSpPr>
        <p:spPr>
          <a:xfrm>
            <a:off x="0" y="6620400"/>
            <a:ext cx="10076760" cy="94175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gradFill>
            <a:gsLst>
              <a:gs pos="0">
                <a:srgbClr val="DFF2FC"/>
              </a:gs>
              <a:gs pos="100000">
                <a:srgbClr val="009BDD"/>
              </a:gs>
            </a:gsLst>
            <a:lin ang="10800000"/>
          </a:gradFill>
          <a:ln>
            <a:noFill/>
            <a:prstDash val="solid"/>
          </a:ln>
        </p:spPr>
        <p:txBody>
          <a:bodyPr lIns="0" tIns="0" rIns="0" bIns="0" anchor="ctr" anchorCtr="0">
            <a:noAutofit/>
          </a:bodyPr>
          <a:lstStyle/>
          <a:p>
            <a:pPr lvl="0" hangingPunct="0">
              <a:buNone/>
              <a:tabLst/>
            </a:pPr>
            <a:endParaRPr lang="it-IT" sz="2400" kern="1200">
              <a:latin typeface="Liberation Sans" pitchFamily="18"/>
              <a:ea typeface="Segoe UI" pitchFamily="2"/>
              <a:cs typeface="Tahoma" pitchFamily="2"/>
            </a:endParaRPr>
          </a:p>
        </p:txBody>
      </p:sp>
      <p:sp>
        <p:nvSpPr>
          <p:cNvPr id="4" name="Segnaposto titolo 3">
            <a:extLst>
              <a:ext uri="{FF2B5EF4-FFF2-40B4-BE49-F238E27FC236}">
                <a16:creationId xmlns:a16="http://schemas.microsoft.com/office/drawing/2014/main" id="{05626C64-E1B9-33B9-8033-235F7515988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it-IT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4740969-E739-7DD2-77DD-973D430A949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data 5">
            <a:extLst>
              <a:ext uri="{FF2B5EF4-FFF2-40B4-BE49-F238E27FC236}">
                <a16:creationId xmlns:a16="http://schemas.microsoft.com/office/drawing/2014/main" id="{BAE51500-7C37-B45F-8CF1-5AE757BA1B14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it-IT" sz="1400" kern="1200">
                <a:latin typeface="Liberation Sans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7" name="Segnaposto piè di pagina 6">
            <a:extLst>
              <a:ext uri="{FF2B5EF4-FFF2-40B4-BE49-F238E27FC236}">
                <a16:creationId xmlns:a16="http://schemas.microsoft.com/office/drawing/2014/main" id="{7C46EEE3-5774-5CC3-2B6A-00C06BA8F86F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ctr" rtl="0" hangingPunct="0">
              <a:buNone/>
              <a:tabLst/>
              <a:defRPr lang="it-IT" sz="1400" kern="1200">
                <a:latin typeface="Liberation Sans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8" name="Segnaposto numero diapositiva 7">
            <a:extLst>
              <a:ext uri="{FF2B5EF4-FFF2-40B4-BE49-F238E27FC236}">
                <a16:creationId xmlns:a16="http://schemas.microsoft.com/office/drawing/2014/main" id="{C6D36B3A-5B04-B753-3DB5-0A6A1D20D2CC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it-IT" sz="1400" kern="1200">
                <a:latin typeface="Liberation Sans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7A07A7ED-FB28-4882-8282-095B71D92CC7}" type="slidenum"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hangingPunct="0">
        <a:tabLst/>
        <a:defRPr lang="it-IT" sz="4400" b="0" i="0" u="none" strike="noStrike" kern="1200" cap="none">
          <a:ln>
            <a:noFill/>
          </a:ln>
          <a:solidFill>
            <a:srgbClr val="FFFFFF"/>
          </a:solidFill>
          <a:highlight>
            <a:scrgbClr r="0" g="0" b="0">
              <a:alpha val="0"/>
            </a:scrgbClr>
          </a:highlight>
          <a:latin typeface="Liberation Sans" pitchFamily="18"/>
        </a:defRPr>
      </a:lvl1pPr>
    </p:titleStyle>
    <p:bodyStyle>
      <a:lvl1pPr hangingPunct="0">
        <a:spcBef>
          <a:spcPts val="1417"/>
        </a:spcBef>
        <a:spcAft>
          <a:spcPts val="0"/>
        </a:spcAft>
        <a:tabLst/>
        <a:defRPr lang="it-IT" sz="3200" b="0" i="0" u="none" strike="noStrike" kern="1200" cap="none">
          <a:ln>
            <a:noFill/>
          </a:ln>
          <a:solidFill>
            <a:srgbClr val="0066CC"/>
          </a:solidFill>
          <a:highlight>
            <a:scrgbClr r="0" g="0" b="0">
              <a:alpha val="0"/>
            </a:scrgbClr>
          </a:highlight>
          <a:latin typeface="Liberation Sans" pitchFamily="18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8AB5336-00D0-7B67-C80C-AD52A44A565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2640" y="402120"/>
            <a:ext cx="8691840" cy="14583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it-IT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01238E6-5353-31D5-CC72-FADC74D155A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03640" y="176868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hangingPunct="0">
        <a:tabLst/>
        <a:defRPr lang="it-IT" sz="456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  <a:cs typeface="Arial" pitchFamily="2"/>
        </a:defRPr>
      </a:lvl1pPr>
    </p:titleStyle>
    <p:bodyStyle>
      <a:lvl1pPr marL="0" marR="0" indent="0" hangingPunct="0">
        <a:spcBef>
          <a:spcPts val="1559"/>
        </a:spcBef>
        <a:spcAft>
          <a:spcPts val="0"/>
        </a:spcAft>
        <a:tabLst/>
        <a:defRPr lang="it-IT" sz="353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  <a:cs typeface="Arial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F9CF62-C333-7F60-EFF9-B6705C7694C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44000" y="256680"/>
            <a:ext cx="9144000" cy="6655319"/>
          </a:xfrm>
        </p:spPr>
        <p:txBody>
          <a:bodyPr vert="horz"/>
          <a:lstStyle/>
          <a:p>
            <a:pPr lvl="0" rtl="0"/>
            <a:br>
              <a:rPr lang="it-IT" sz="3600" b="1">
                <a:cs typeface="Tahoma" pitchFamily="2"/>
              </a:rPr>
            </a:br>
            <a:br>
              <a:rPr lang="it-IT" sz="3600" b="1">
                <a:cs typeface="Tahoma" pitchFamily="2"/>
              </a:rPr>
            </a:br>
            <a:br>
              <a:rPr lang="it-IT" sz="3600" b="1">
                <a:cs typeface="Tahoma" pitchFamily="2"/>
              </a:rPr>
            </a:br>
            <a:r>
              <a:rPr lang="it-IT" sz="3600" b="1">
                <a:cs typeface="Tahoma" pitchFamily="2"/>
              </a:rPr>
              <a:t>ANALISI DELLE CRITICITÀ </a:t>
            </a: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r>
              <a:rPr lang="it-IT" sz="1800" b="1">
                <a:cs typeface="Tahoma" pitchFamily="2"/>
              </a:rPr>
              <a:t>La dimensione del campione e la durata del trattamento non rendono i risultati generalizzabili.</a:t>
            </a: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r>
              <a:rPr lang="it-IT" sz="1800" b="1">
                <a:cs typeface="Tahoma" pitchFamily="2"/>
              </a:rPr>
              <a:t>Estensione degli effetti nel lungo termine?</a:t>
            </a: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endParaRPr lang="it-IT" sz="1800" b="1">
              <a:cs typeface="Tahoma" pitchFamily="2"/>
            </a:endParaRPr>
          </a:p>
        </p:txBody>
      </p:sp>
      <p:pic>
        <p:nvPicPr>
          <p:cNvPr id="3" name="Immagine 12_1">
            <a:extLst>
              <a:ext uri="{FF2B5EF4-FFF2-40B4-BE49-F238E27FC236}">
                <a16:creationId xmlns:a16="http://schemas.microsoft.com/office/drawing/2014/main" id="{4FE1A67B-0829-1228-8037-9866FE92DC75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72000" y="96840"/>
            <a:ext cx="3982320" cy="1055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magine 3_0">
            <a:extLst>
              <a:ext uri="{FF2B5EF4-FFF2-40B4-BE49-F238E27FC236}">
                <a16:creationId xmlns:a16="http://schemas.microsoft.com/office/drawing/2014/main" id="{3EC29659-1327-8AAC-80AC-4C2E1BBC0332}"/>
              </a:ext>
            </a:extLst>
          </p:cNvPr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3909240" y="72000"/>
            <a:ext cx="1346760" cy="1055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magine 6_0">
            <a:extLst>
              <a:ext uri="{FF2B5EF4-FFF2-40B4-BE49-F238E27FC236}">
                <a16:creationId xmlns:a16="http://schemas.microsoft.com/office/drawing/2014/main" id="{8ED17D8B-A9E8-8CB6-0138-55B2BF8F844D}"/>
              </a:ext>
            </a:extLst>
          </p:cNvPr>
          <p:cNvPicPr>
            <a:picLocks noChangeAspect="1"/>
          </p:cNvPicPr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5112000" y="72000"/>
            <a:ext cx="4896000" cy="10551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080E64-370A-48EC-10E9-14F9F3454FD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72000" y="224640"/>
            <a:ext cx="9144000" cy="6143399"/>
          </a:xfrm>
        </p:spPr>
        <p:txBody>
          <a:bodyPr vert="horz"/>
          <a:lstStyle/>
          <a:p>
            <a:pPr lvl="0" rtl="0"/>
            <a:br>
              <a:rPr lang="it-IT" sz="3600" b="1">
                <a:cs typeface="Tahoma" pitchFamily="2"/>
              </a:rPr>
            </a:br>
            <a:br>
              <a:rPr lang="it-IT" sz="3600" b="1">
                <a:cs typeface="Tahoma" pitchFamily="2"/>
              </a:rPr>
            </a:br>
            <a:br>
              <a:rPr lang="it-IT" sz="3600" b="1">
                <a:cs typeface="Tahoma" pitchFamily="2"/>
              </a:rPr>
            </a:br>
            <a:r>
              <a:rPr lang="it-IT" sz="3600" b="1">
                <a:cs typeface="Tahoma" pitchFamily="2"/>
              </a:rPr>
              <a:t>ANALISI DELLE CRITICITÀ </a:t>
            </a: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r>
              <a:rPr lang="it-IT" sz="1800" b="1">
                <a:cs typeface="Tahoma" pitchFamily="2"/>
              </a:rPr>
              <a:t>Non sono presenti dei protocolli standardizzati e validati scientificamente.</a:t>
            </a: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r>
              <a:rPr lang="it-IT" sz="1800" b="1">
                <a:cs typeface="Tahoma" pitchFamily="2"/>
              </a:rPr>
              <a:t>Non è presente una regolamentazione nell’utilizzo di tali strumenti.</a:t>
            </a: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endParaRPr lang="it-IT" sz="1800" b="1">
              <a:cs typeface="Tahoma" pitchFamily="2"/>
            </a:endParaRPr>
          </a:p>
        </p:txBody>
      </p:sp>
      <p:pic>
        <p:nvPicPr>
          <p:cNvPr id="3" name="Immagine 12_5">
            <a:extLst>
              <a:ext uri="{FF2B5EF4-FFF2-40B4-BE49-F238E27FC236}">
                <a16:creationId xmlns:a16="http://schemas.microsoft.com/office/drawing/2014/main" id="{A0AA72F7-6573-6D7F-1CED-A214E40E4BF2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72000" y="96840"/>
            <a:ext cx="3982320" cy="1055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magine 3_6">
            <a:extLst>
              <a:ext uri="{FF2B5EF4-FFF2-40B4-BE49-F238E27FC236}">
                <a16:creationId xmlns:a16="http://schemas.microsoft.com/office/drawing/2014/main" id="{CD6C320B-CB6C-6F2A-F8BB-B0222CBEB2D4}"/>
              </a:ext>
            </a:extLst>
          </p:cNvPr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3909240" y="72000"/>
            <a:ext cx="1346760" cy="1055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magine 6_5">
            <a:extLst>
              <a:ext uri="{FF2B5EF4-FFF2-40B4-BE49-F238E27FC236}">
                <a16:creationId xmlns:a16="http://schemas.microsoft.com/office/drawing/2014/main" id="{68004F51-2E27-BD93-FF46-02C5CF2C86FB}"/>
              </a:ext>
            </a:extLst>
          </p:cNvPr>
          <p:cNvPicPr>
            <a:picLocks noChangeAspect="1"/>
          </p:cNvPicPr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5112000" y="72000"/>
            <a:ext cx="4896000" cy="10551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4EF7AA-300D-9106-3134-188E2411C6E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72000" y="452160"/>
            <a:ext cx="9144000" cy="5739840"/>
          </a:xfrm>
        </p:spPr>
        <p:txBody>
          <a:bodyPr vert="horz"/>
          <a:lstStyle/>
          <a:p>
            <a:pPr lvl="0" rtl="0"/>
            <a:br>
              <a:rPr lang="it-IT" sz="3600" b="1">
                <a:cs typeface="Tahoma" pitchFamily="2"/>
              </a:rPr>
            </a:br>
            <a:br>
              <a:rPr lang="it-IT" sz="3600" b="1">
                <a:cs typeface="Tahoma" pitchFamily="2"/>
              </a:rPr>
            </a:br>
            <a:br>
              <a:rPr lang="it-IT" sz="3600" b="1">
                <a:cs typeface="Tahoma" pitchFamily="2"/>
              </a:rPr>
            </a:br>
            <a:r>
              <a:rPr lang="it-IT" sz="3600" b="1">
                <a:cs typeface="Tahoma" pitchFamily="2"/>
              </a:rPr>
              <a:t>ANALISI DELLE CRITICITÀ </a:t>
            </a: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r>
              <a:rPr lang="it-IT" sz="1800" b="1">
                <a:cs typeface="Tahoma" pitchFamily="2"/>
              </a:rPr>
              <a:t>Difficoltà logistiche.</a:t>
            </a: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endParaRPr lang="it-IT" sz="1800" b="1">
              <a:cs typeface="Tahoma" pitchFamily="2"/>
            </a:endParaRPr>
          </a:p>
        </p:txBody>
      </p:sp>
      <p:pic>
        <p:nvPicPr>
          <p:cNvPr id="3" name="Immagine 12_3">
            <a:extLst>
              <a:ext uri="{FF2B5EF4-FFF2-40B4-BE49-F238E27FC236}">
                <a16:creationId xmlns:a16="http://schemas.microsoft.com/office/drawing/2014/main" id="{1A1973BF-7D8E-2A28-6B57-32A8128ECD6F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72000" y="96840"/>
            <a:ext cx="3982320" cy="1055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magine 3_4">
            <a:extLst>
              <a:ext uri="{FF2B5EF4-FFF2-40B4-BE49-F238E27FC236}">
                <a16:creationId xmlns:a16="http://schemas.microsoft.com/office/drawing/2014/main" id="{0D79A1DB-CAB1-4957-A003-FDE74AB8399A}"/>
              </a:ext>
            </a:extLst>
          </p:cNvPr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3909240" y="72000"/>
            <a:ext cx="1346760" cy="1055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magine 6_3">
            <a:extLst>
              <a:ext uri="{FF2B5EF4-FFF2-40B4-BE49-F238E27FC236}">
                <a16:creationId xmlns:a16="http://schemas.microsoft.com/office/drawing/2014/main" id="{F755341A-5B9F-D869-7A50-BE53452751AB}"/>
              </a:ext>
            </a:extLst>
          </p:cNvPr>
          <p:cNvPicPr>
            <a:picLocks noChangeAspect="1"/>
          </p:cNvPicPr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5112000" y="72000"/>
            <a:ext cx="4896000" cy="10551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347E13-00A5-6597-CF62-F5816E439B8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72000" y="452160"/>
            <a:ext cx="9144000" cy="5688000"/>
          </a:xfrm>
        </p:spPr>
        <p:txBody>
          <a:bodyPr vert="horz"/>
          <a:lstStyle/>
          <a:p>
            <a:pPr lvl="0" rtl="0"/>
            <a:br>
              <a:rPr lang="it-IT" sz="3600" b="1">
                <a:cs typeface="Tahoma" pitchFamily="2"/>
              </a:rPr>
            </a:br>
            <a:r>
              <a:rPr lang="it-IT" sz="3600" b="1">
                <a:cs typeface="Tahoma" pitchFamily="2"/>
              </a:rPr>
              <a:t>ANALISI DELLE CRITICITÀ </a:t>
            </a: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r>
              <a:rPr lang="it-IT" sz="1800" b="1">
                <a:cs typeface="Tahoma" pitchFamily="2"/>
              </a:rPr>
              <a:t>Quali variabili hanno contribuito all’efficacia del trattamento? </a:t>
            </a: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endParaRPr lang="it-IT" sz="1800" b="1">
              <a:cs typeface="Tahoma" pitchFamily="2"/>
            </a:endParaRPr>
          </a:p>
        </p:txBody>
      </p:sp>
      <p:pic>
        <p:nvPicPr>
          <p:cNvPr id="3" name="Immagine 12_4">
            <a:extLst>
              <a:ext uri="{FF2B5EF4-FFF2-40B4-BE49-F238E27FC236}">
                <a16:creationId xmlns:a16="http://schemas.microsoft.com/office/drawing/2014/main" id="{89D49066-4244-7908-17CB-F4946C691FBB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72000" y="96840"/>
            <a:ext cx="3982320" cy="1055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magine 3_5">
            <a:extLst>
              <a:ext uri="{FF2B5EF4-FFF2-40B4-BE49-F238E27FC236}">
                <a16:creationId xmlns:a16="http://schemas.microsoft.com/office/drawing/2014/main" id="{E061744A-6053-1BD8-4893-E5727E7B70A3}"/>
              </a:ext>
            </a:extLst>
          </p:cNvPr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3909240" y="72000"/>
            <a:ext cx="1346760" cy="1055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magine 6_4">
            <a:extLst>
              <a:ext uri="{FF2B5EF4-FFF2-40B4-BE49-F238E27FC236}">
                <a16:creationId xmlns:a16="http://schemas.microsoft.com/office/drawing/2014/main" id="{3BFFD2A4-EB1C-D448-2DB7-1C4083CE2E32}"/>
              </a:ext>
            </a:extLst>
          </p:cNvPr>
          <p:cNvPicPr>
            <a:picLocks noChangeAspect="1"/>
          </p:cNvPicPr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5112000" y="72000"/>
            <a:ext cx="4896000" cy="10551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E71F7C-B02D-5AC5-2101-D7663126B0C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72000" y="96480"/>
            <a:ext cx="9144000" cy="6399360"/>
          </a:xfrm>
        </p:spPr>
        <p:txBody>
          <a:bodyPr vert="horz"/>
          <a:lstStyle/>
          <a:p>
            <a:pPr lvl="0" rtl="0"/>
            <a:br>
              <a:rPr lang="it-IT" sz="3600" b="1">
                <a:cs typeface="Tahoma" pitchFamily="2"/>
              </a:rPr>
            </a:br>
            <a:br>
              <a:rPr lang="it-IT" sz="3600" b="1">
                <a:cs typeface="Tahoma" pitchFamily="2"/>
              </a:rPr>
            </a:br>
            <a:br>
              <a:rPr lang="it-IT" sz="3600" b="1">
                <a:cs typeface="Tahoma" pitchFamily="2"/>
              </a:rPr>
            </a:br>
            <a:br>
              <a:rPr lang="it-IT" sz="3600" b="1">
                <a:cs typeface="Tahoma" pitchFamily="2"/>
              </a:rPr>
            </a:br>
            <a:br>
              <a:rPr lang="it-IT" sz="3600" b="1">
                <a:cs typeface="Tahoma" pitchFamily="2"/>
              </a:rPr>
            </a:br>
            <a:br>
              <a:rPr lang="it-IT" sz="3600" b="1">
                <a:cs typeface="Tahoma" pitchFamily="2"/>
              </a:rPr>
            </a:br>
            <a:r>
              <a:rPr lang="it-IT" sz="3600" b="1">
                <a:cs typeface="Tahoma" pitchFamily="2"/>
              </a:rPr>
              <a:t>GRAZIE PER L’ATTENZIONE</a:t>
            </a: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br>
              <a:rPr lang="it-IT" sz="1800" b="1">
                <a:cs typeface="Tahoma" pitchFamily="2"/>
              </a:rPr>
            </a:br>
            <a:endParaRPr lang="it-IT" sz="1800" b="1">
              <a:cs typeface="Tahoma" pitchFamily="2"/>
            </a:endParaRPr>
          </a:p>
        </p:txBody>
      </p:sp>
      <p:pic>
        <p:nvPicPr>
          <p:cNvPr id="3" name="Immagine 12_0">
            <a:extLst>
              <a:ext uri="{FF2B5EF4-FFF2-40B4-BE49-F238E27FC236}">
                <a16:creationId xmlns:a16="http://schemas.microsoft.com/office/drawing/2014/main" id="{67CBD928-1C0E-BD76-E78B-9D6DF4146DB9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72000" y="96840"/>
            <a:ext cx="3982320" cy="1055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magine 3_2">
            <a:extLst>
              <a:ext uri="{FF2B5EF4-FFF2-40B4-BE49-F238E27FC236}">
                <a16:creationId xmlns:a16="http://schemas.microsoft.com/office/drawing/2014/main" id="{7FD9950E-3F30-3089-AA6B-6A3909E37F43}"/>
              </a:ext>
            </a:extLst>
          </p:cNvPr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3909240" y="72000"/>
            <a:ext cx="1346760" cy="1055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magine 6_1">
            <a:extLst>
              <a:ext uri="{FF2B5EF4-FFF2-40B4-BE49-F238E27FC236}">
                <a16:creationId xmlns:a16="http://schemas.microsoft.com/office/drawing/2014/main" id="{86F1197D-3907-485B-2CE3-95962234F9CE}"/>
              </a:ext>
            </a:extLst>
          </p:cNvPr>
          <p:cNvPicPr>
            <a:picLocks noChangeAspect="1"/>
          </p:cNvPicPr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5112000" y="72000"/>
            <a:ext cx="4896000" cy="10551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ue_Curv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Blue_Curve1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itle Only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158</Words>
  <Application>Microsoft Office PowerPoint</Application>
  <PresentationFormat>Personalizzato</PresentationFormat>
  <Paragraphs>10</Paragraphs>
  <Slides>5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3</vt:i4>
      </vt:variant>
      <vt:variant>
        <vt:lpstr>Titoli diapositive</vt:lpstr>
      </vt:variant>
      <vt:variant>
        <vt:i4>5</vt:i4>
      </vt:variant>
    </vt:vector>
  </HeadingPairs>
  <TitlesOfParts>
    <vt:vector size="12" baseType="lpstr">
      <vt:lpstr>Aptos</vt:lpstr>
      <vt:lpstr>Arial</vt:lpstr>
      <vt:lpstr>Liberation Sans</vt:lpstr>
      <vt:lpstr>Tahoma</vt:lpstr>
      <vt:lpstr>Blue_Curve</vt:lpstr>
      <vt:lpstr>Blue_Curve1</vt:lpstr>
      <vt:lpstr>Title Only</vt:lpstr>
      <vt:lpstr>   ANALISI DELLE CRITICITÀ       La dimensione del campione e la durata del trattamento non rendono i risultati generalizzabili.    Estensione degli effetti nel lungo termine?       </vt:lpstr>
      <vt:lpstr>   ANALISI DELLE CRITICITÀ       Non sono presenti dei protocolli standardizzati e validati scientificamente.   Non è presente una regolamentazione nell’utilizzo di tali strumenti.       </vt:lpstr>
      <vt:lpstr>   ANALISI DELLE CRITICITÀ    Difficoltà logistiche.          </vt:lpstr>
      <vt:lpstr> ANALISI DELLE CRITICITÀ      Quali variabili hanno contribuito all’efficacia del trattamento?        </vt:lpstr>
      <vt:lpstr>      GRAZIE PER L’ATTENZIONE   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Curve</dc:title>
  <dc:creator>Savio Savio</dc:creator>
  <cp:lastModifiedBy>Savio Savio</cp:lastModifiedBy>
  <cp:revision>20</cp:revision>
  <dcterms:created xsi:type="dcterms:W3CDTF">2025-09-25T10:28:12Z</dcterms:created>
  <dcterms:modified xsi:type="dcterms:W3CDTF">2025-09-27T05:36:54Z</dcterms:modified>
</cp:coreProperties>
</file>